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Roboto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F927040-2A0A-4D89-ABA4-733E83D37371}">
  <a:tblStyle styleId="{9F927040-2A0A-4D89-ABA4-733E83D373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-684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gif>
</file>

<file path=ppt/media/image12.gif>
</file>

<file path=ppt/media/image13.gif>
</file>

<file path=ppt/media/image2.jpg>
</file>

<file path=ppt/media/image3.png>
</file>

<file path=ppt/media/image4.gif>
</file>

<file path=ppt/media/image5.gif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962586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42330d7753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42330d7753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42330d775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42330d7753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42330d7753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42330d7753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42330d7753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42330d7753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42330d7753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42330d7753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4230d08dfa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4230d08dfa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230d08dfa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230d08dfa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4230d08dfa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4230d08dfa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42330d775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42330d775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42330d775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42330d775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42330d775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42330d775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42330d775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42330d775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42330d775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42330d775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s.live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sHaTaR/TMS_DipWork-Teams/blob/main/TD_Tarasevich(Teams).docx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github.com/LesHaTaR/TMS_DipWork-Teams/blob/main/TD_Tarasevich(Teams).xlsx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Дипломная работа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Microsoft Teams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5725100" y="4180225"/>
            <a:ext cx="3095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lt1"/>
                </a:solidFill>
              </a:rPr>
              <a:t>QA Engineer: Тарасевич Алексей</a:t>
            </a:r>
            <a:endParaRPr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lt1"/>
                </a:solidFill>
              </a:rPr>
              <a:t>Группа: QAM02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4673" y="1295150"/>
            <a:ext cx="2385675" cy="22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title"/>
          </p:nvPr>
        </p:nvSpPr>
        <p:spPr>
          <a:xfrm>
            <a:off x="311700" y="1544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(баг репорты)</a:t>
            </a:r>
            <a:endParaRPr sz="220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3" name="Google Shape;153;p22"/>
          <p:cNvGraphicFramePr/>
          <p:nvPr>
            <p:extLst>
              <p:ext uri="{D42A27DB-BD31-4B8C-83A1-F6EECF244321}">
                <p14:modId xmlns:p14="http://schemas.microsoft.com/office/powerpoint/2010/main" val="645574385"/>
              </p:ext>
            </p:extLst>
          </p:nvPr>
        </p:nvGraphicFramePr>
        <p:xfrm>
          <a:off x="185875" y="762275"/>
          <a:ext cx="8795125" cy="3059325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792800"/>
                <a:gridCol w="755100"/>
                <a:gridCol w="859875"/>
                <a:gridCol w="1204350"/>
                <a:gridCol w="2369400"/>
                <a:gridCol w="1387725"/>
                <a:gridCol w="1425875"/>
              </a:tblGrid>
              <a:tr h="522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 dirty="0"/>
                        <a:t>ID</a:t>
                      </a:r>
                      <a:endParaRPr sz="12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Priority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Severity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 dirty="0"/>
                        <a:t>Summary</a:t>
                      </a:r>
                      <a:endParaRPr sz="12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Steps To Reproduce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Actual Result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Expected Result</a:t>
                      </a:r>
                      <a:endParaRPr sz="1200" b="1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smtClean="0"/>
                        <a:t>BUSA_1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Middle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Minor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Не отображается изображение аватара в заголовке окна 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1)Кликнуть на аватар профиля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2)Кликнуть на изменить фотографию профиля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3)Кликнуть на Загрузить изображение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4)Выбрать изображение из имеющихся на локальной машине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5)Кликнуть на Сохранить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Изображение аватар не отображается в заголовке окна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Изображение аватар отображается в заголовке окна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1134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BAHT_1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Low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Critical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 dirty="0" smtClean="0"/>
                        <a:t>Веб-приложение повторно обновляет страницу</a:t>
                      </a:r>
                      <a:r>
                        <a:rPr lang="ru-RU" sz="1000" baseline="0" dirty="0" smtClean="0"/>
                        <a:t> </a:t>
                      </a:r>
                      <a:r>
                        <a:rPr lang="ru-RU" sz="1000" dirty="0" smtClean="0"/>
                        <a:t>после использования DevTools 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Открыт URL: </a:t>
                      </a:r>
                      <a:r>
                        <a:rPr lang="ru" sz="1000" u="sng" dirty="0">
                          <a:solidFill>
                            <a:schemeClr val="hlink"/>
                          </a:solidFill>
                          <a:hlinkClick r:id="rId3"/>
                        </a:rPr>
                        <a:t>https://teams.live.com/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Авторизованный пользователь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1)Нажать F12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2)Нажать F5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3)Нажать F12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4)Нажать F5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Веб-приложение повторно обновляет страницу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Страница веб-приложения обновлена</a:t>
                      </a:r>
                      <a:endParaRPr sz="1000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154" name="Google Shape;15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825" y="3985525"/>
            <a:ext cx="2992325" cy="8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(результаты)</a:t>
            </a:r>
            <a:endParaRPr sz="2200" dirty="0"/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1"/>
          </p:nvPr>
        </p:nvSpPr>
        <p:spPr>
          <a:xfrm>
            <a:off x="209675" y="672950"/>
            <a:ext cx="8786400" cy="41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проводилось на 4 платформах, две из которых покрывали тестирование мобильной версии и две платформы покрыли тестирование десктопной версии, так же было проведено тестирование веб-приложения.</a:t>
            </a: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457200">
              <a:lnSpc>
                <a:spcPct val="100000"/>
              </a:lnSpc>
              <a:buNone/>
            </a:pPr>
            <a:r>
              <a:rPr lang="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Использовались два вида тестирования: функциональное и нефункционально. </a:t>
            </a:r>
            <a:r>
              <a:rPr lang="ru-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 помощью которых были протестированы модули: профиль (авторизация, редактирование), связь (чат, звонок, собрание), поиск, настройка (внешний вид), приложение (установка, удаление</a:t>
            </a:r>
            <a:r>
              <a:rPr lang="ru-RU" sz="325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r>
              <a:rPr lang="" sz="325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так же</a:t>
            </a:r>
            <a:r>
              <a:rPr lang="ru-RU" sz="325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удобство его использования и интерфейс</a:t>
            </a:r>
            <a:r>
              <a:rPr lang="ru-RU" sz="325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Найдено </a:t>
            </a:r>
            <a:r>
              <a:rPr lang="ru" sz="325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 багов </a:t>
            </a:r>
            <a:r>
              <a:rPr lang="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(Android 1 баг, iOS 1 баг, Windows 1 баг, macOS 2 бага, Chrome 1 баг) из них:</a:t>
            </a: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Critical = 1</a:t>
            </a:r>
            <a:endParaRPr sz="3068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Major = </a:t>
            </a:r>
            <a:r>
              <a:rPr lang="ru-RU" sz="3068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3068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Minor = </a:t>
            </a:r>
            <a:r>
              <a:rPr lang="ru-RU" sz="3068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3068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362225" y="1080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Вывод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491425" y="946850"/>
            <a:ext cx="7947900" cy="18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</a:rPr>
              <a:t>По итогам тестирования, программный продукт готов к релизу, на всех платформах которые использовались для тестирования. Так как его основной функционал работает исправно, а удобство использования и интерфейс соответствует </a:t>
            </a:r>
            <a:r>
              <a:rPr lang="" sz="2200" smtClean="0">
                <a:solidFill>
                  <a:schemeClr val="lt1"/>
                </a:solidFill>
              </a:rPr>
              <a:t>пользовательским требованиям</a:t>
            </a:r>
            <a:r>
              <a:rPr lang="ru" sz="2200" dirty="0" smtClean="0">
                <a:solidFill>
                  <a:schemeClr val="lt1"/>
                </a:solidFill>
              </a:rPr>
              <a:t>.</a:t>
            </a:r>
            <a:endParaRPr sz="2200" dirty="0">
              <a:solidFill>
                <a:schemeClr val="lt1"/>
              </a:solidFill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9525" y="2571750"/>
            <a:ext cx="2165751" cy="2014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>
            <a:spLocks noGrp="1"/>
          </p:cNvSpPr>
          <p:nvPr>
            <p:ph type="title"/>
          </p:nvPr>
        </p:nvSpPr>
        <p:spPr>
          <a:xfrm>
            <a:off x="224625" y="28497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latin typeface="Arial"/>
                <a:ea typeface="Arial"/>
                <a:cs typeface="Arial"/>
                <a:sym typeface="Arial"/>
              </a:rPr>
              <a:t>Ссылки на тестовою документацию</a:t>
            </a:r>
            <a:endParaRPr sz="30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406250" y="1290800"/>
            <a:ext cx="77187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chemeClr val="lt1"/>
                </a:solidFill>
              </a:rPr>
              <a:t>Тест план: </a:t>
            </a:r>
            <a:r>
              <a:rPr lang="ru" u="sng">
                <a:solidFill>
                  <a:schemeClr val="hlink"/>
                </a:solidFill>
                <a:hlinkClick r:id="rId3"/>
              </a:rPr>
              <a:t>https://github.com/LesHaTaR/TMS_DipWork-Teams/blob/main/TD_Tarasevich(Teams).docx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chemeClr val="lt1"/>
                </a:solidFill>
              </a:rPr>
              <a:t>Чек лист, тест кейсы, баг репорт,отчет: </a:t>
            </a:r>
            <a:r>
              <a:rPr lang="ru" u="sng">
                <a:solidFill>
                  <a:schemeClr val="hlink"/>
                </a:solidFill>
                <a:hlinkClick r:id="rId4"/>
              </a:rPr>
              <a:t>https://github.com/LesHaTaR/TMS_DipWork-Teams/blob/main/TD_Tarasevich(Teams).xlsx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1975" y="2673825"/>
            <a:ext cx="2254851" cy="20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>
            <a:spLocks noGrp="1"/>
          </p:cNvSpPr>
          <p:nvPr>
            <p:ph type="title"/>
          </p:nvPr>
        </p:nvSpPr>
        <p:spPr>
          <a:xfrm>
            <a:off x="460950" y="3639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Спасибо за внимание!!!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863" y="1365175"/>
            <a:ext cx="5780275" cy="325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373550" y="142950"/>
            <a:ext cx="8222100" cy="24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latin typeface="Arial"/>
                <a:ea typeface="Arial"/>
                <a:cs typeface="Arial"/>
                <a:sym typeface="Arial"/>
              </a:rPr>
              <a:t>Вкратце о Microsoft Teams</a:t>
            </a:r>
            <a:endParaRPr sz="22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latin typeface="Arial"/>
                <a:ea typeface="Arial"/>
                <a:cs typeface="Arial"/>
                <a:sym typeface="Arial"/>
              </a:rPr>
              <a:t>Microsoft Teams 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- это платформа, объединяющая в рабочем пространстве чат, встречи, заметки и вложения. Создана для общения, объединяет коллег и включает в себя инструменты, необходимые командам для продуктивной совместной работы.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Arial"/>
                <a:ea typeface="Arial"/>
                <a:cs typeface="Arial"/>
                <a:sym typeface="Arial"/>
              </a:rPr>
              <a:t>Разработана компанией </a:t>
            </a:r>
            <a:r>
              <a:rPr lang="ru" sz="1800" b="1">
                <a:latin typeface="Arial"/>
                <a:ea typeface="Arial"/>
                <a:cs typeface="Arial"/>
                <a:sym typeface="Arial"/>
              </a:rPr>
              <a:t>Microsoft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925" y="2435125"/>
            <a:ext cx="8118149" cy="25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237338" y="1493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Матрица функциональных возможностей Microsoft Teams</a:t>
            </a:r>
            <a:endParaRPr sz="3800">
              <a:solidFill>
                <a:srgbClr val="000000"/>
              </a:solidFill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463" y="567325"/>
            <a:ext cx="8302377" cy="414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202650" y="1555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 чем проводилось тестирование 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202650" y="763350"/>
            <a:ext cx="8763600" cy="18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Для тестирования программного продукта использовал следующие устройства:</a:t>
            </a:r>
            <a:endParaRPr sz="180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1) Android: Samsung A50, Samsung J7 2017, Redmi 9A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2)iOS: iPhone SE 2020, iPhone 11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3)Windows: Lenovo Y540-15IRH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4)macOS: MacBook Air M1 2020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679950" y="2340900"/>
            <a:ext cx="778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Для веб-тестирования использовал браузер Google Chrome</a:t>
            </a:r>
            <a:endParaRPr sz="1800"/>
          </a:p>
        </p:txBody>
      </p:sp>
      <p:sp>
        <p:nvSpPr>
          <p:cNvPr id="108" name="Google Shape;108;p16"/>
          <p:cNvSpPr txBox="1"/>
          <p:nvPr/>
        </p:nvSpPr>
        <p:spPr>
          <a:xfrm>
            <a:off x="679950" y="2938400"/>
            <a:ext cx="5498700" cy="24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Какие версии использовались при тестировании:</a:t>
            </a:r>
            <a:endParaRPr sz="18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Windows 10 laptop версия: </a:t>
            </a:r>
            <a:r>
              <a:rPr lang="ru">
                <a:highlight>
                  <a:srgbClr val="FAFCFF"/>
                </a:highlight>
              </a:rPr>
              <a:t>1.5.00.17.656 64-bit</a:t>
            </a:r>
            <a:endParaRPr>
              <a:highlight>
                <a:srgbClr val="FAFCFF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macOS версия: 1.5.00.17261</a:t>
            </a:r>
            <a:endParaRPr>
              <a:highlight>
                <a:srgbClr val="F8F9FA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iOS версия: </a:t>
            </a:r>
            <a:r>
              <a:rPr lang="ru">
                <a:highlight>
                  <a:srgbClr val="FFFFFF"/>
                </a:highlight>
              </a:rPr>
              <a:t>4.13.1</a:t>
            </a:r>
            <a:endParaRPr>
              <a:highlight>
                <a:srgbClr val="FFFFFF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Android версия: </a:t>
            </a:r>
            <a:r>
              <a:rPr lang="ru">
                <a:highlight>
                  <a:srgbClr val="FFFFFF"/>
                </a:highlight>
              </a:rPr>
              <a:t>1416/1.0.0.2022325603</a:t>
            </a:r>
            <a:endParaRPr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311700" y="115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начала и окончания тестирования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311700" y="722950"/>
            <a:ext cx="8520600" cy="32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начала тестирования: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1)Готовность тестового стенда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3)Приложение для тестирования подготовлено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2)Готовность тестовой документации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окончания тестирования: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1)Все запланированные тесты проведены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2)В</a:t>
            </a:r>
            <a:r>
              <a:rPr lang="ru" sz="1400">
                <a:solidFill>
                  <a:srgbClr val="000000"/>
                </a:solidFill>
                <a:highlight>
                  <a:srgbClr val="FAFCFF"/>
                </a:highlight>
                <a:latin typeface="Arial"/>
                <a:ea typeface="Arial"/>
                <a:cs typeface="Arial"/>
                <a:sym typeface="Arial"/>
              </a:rPr>
              <a:t>се новые обнаруженные баги зарегистрированы</a:t>
            </a:r>
            <a:endParaRPr sz="1400">
              <a:solidFill>
                <a:srgbClr val="000000"/>
              </a:solidFill>
              <a:highlight>
                <a:srgbClr val="FAFC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highlight>
                  <a:srgbClr val="FAFCFF"/>
                </a:highlight>
                <a:latin typeface="Arial"/>
                <a:ea typeface="Arial"/>
                <a:cs typeface="Arial"/>
                <a:sym typeface="Arial"/>
              </a:rPr>
              <a:t>3)Результаты тестирования удовлетворяют критериям качества продукта</a:t>
            </a:r>
            <a:endParaRPr sz="1600">
              <a:solidFill>
                <a:srgbClr val="000000"/>
              </a:solidFill>
              <a:highlight>
                <a:srgbClr val="FAFC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550" y="3329675"/>
            <a:ext cx="3056099" cy="15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311700" y="115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Расписание тестирования</a:t>
            </a:r>
            <a:endParaRPr sz="2200" b="1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1" name="Google Shape;121;p18"/>
          <p:cNvGraphicFramePr/>
          <p:nvPr/>
        </p:nvGraphicFramePr>
        <p:xfrm>
          <a:off x="741863" y="675725"/>
          <a:ext cx="7660275" cy="2619240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2553425"/>
                <a:gridCol w="2553425"/>
                <a:gridCol w="2553425"/>
              </a:tblGrid>
              <a:tr h="398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/>
                        <a:t>Вид работы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/>
                        <a:t>Тестировщик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/>
                        <a:t>Сроки готовности</a:t>
                      </a:r>
                      <a:endParaRPr sz="1600" b="1"/>
                    </a:p>
                  </a:txBody>
                  <a:tcPr marL="91425" marR="91425" marT="91425" marB="91425"/>
                </a:tc>
              </a:tr>
              <a:tr h="73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Подготовка к тестированию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29.07.2022 18:00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73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Тестирование программного продукта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01.08.2022 18:00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73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Анализ результатов тестирования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02.08.2022 19:00</a:t>
                      </a: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875" y="3383275"/>
            <a:ext cx="1996150" cy="149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311700" y="1217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Используемые инструменты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1"/>
          </p:nvPr>
        </p:nvSpPr>
        <p:spPr>
          <a:xfrm>
            <a:off x="311700" y="6925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При тестировании программного продукты были использованы: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1)Excel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2)Android Studio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3)Charles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4)</a:t>
            </a:r>
            <a:r>
              <a:rPr lang="ru" sz="14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Lightshot</a:t>
            </a:r>
            <a:endParaRPr sz="14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5)Recordit</a:t>
            </a:r>
            <a:endParaRPr sz="14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3282195"/>
            <a:ext cx="1582625" cy="146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9372" y="3166722"/>
            <a:ext cx="1582625" cy="158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2007" y="3166725"/>
            <a:ext cx="2484368" cy="14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05312" y="2372675"/>
            <a:ext cx="1467130" cy="14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45446" y="857646"/>
            <a:ext cx="1386850" cy="138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>
            <a:off x="311700" y="2134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1"/>
          </p:nvPr>
        </p:nvSpPr>
        <p:spPr>
          <a:xfrm>
            <a:off x="311700" y="821250"/>
            <a:ext cx="8520600" cy="35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Проверки делились на два вида: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1)Функциональные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2)Нефункциональные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Проверки были оформлены в виде: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1)Чек листа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2)Тест тейсов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 сумме была проведена 161 проверка, по которым было оформлено 66 тест кейсов. 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1243" y="821250"/>
            <a:ext cx="4403681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311700" y="1806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(тест кейсы)</a:t>
            </a:r>
            <a:endParaRPr sz="2200"/>
          </a:p>
        </p:txBody>
      </p:sp>
      <p:graphicFrame>
        <p:nvGraphicFramePr>
          <p:cNvPr id="146" name="Google Shape;146;p21"/>
          <p:cNvGraphicFramePr/>
          <p:nvPr/>
        </p:nvGraphicFramePr>
        <p:xfrm>
          <a:off x="233075" y="709800"/>
          <a:ext cx="8725950" cy="3191855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784150"/>
                <a:gridCol w="1495475"/>
                <a:gridCol w="1526400"/>
                <a:gridCol w="2030925"/>
                <a:gridCol w="2142325"/>
                <a:gridCol w="746675"/>
              </a:tblGrid>
              <a:tr h="361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ID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Functionality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Summary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Steps To Reproduce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Expected Result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Status</a:t>
                      </a:r>
                      <a:endParaRPr sz="1200" b="1"/>
                    </a:p>
                  </a:txBody>
                  <a:tcPr marL="91425" marR="91425" marT="91425" marB="91425"/>
                </a:tc>
              </a:tr>
              <a:tr h="1259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SMOW_7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Удаление сообщения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Удаление отправленного сообщения в чате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1)Кликнуть на forms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2)Отправить сообщение Жара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3)Кликнуть правым кликом по отправленному сообщению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4)Кликнуть на Удалить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1)Поле forms переходит в состояние активное, чат открывается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2)Сообщение отправлено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3)Появляется окно с Дополнительными действиями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4)Сообщение удалено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Passed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1566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SMOA_3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Настройка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Выбор внешнего вида приложения в настройках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1)Свайпнуть по экрану слева направо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2)Нажать на Настройки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3)Нажать на Внешний вид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4)Нажать на Темный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5)Нажать на ПЕРЕЗАПУСК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1)Слева всплывает панель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2)Появляется вкладка Настройки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3)Появляется окно для выбора предложенных внешних видов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4)Появляется pop-up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5)Приложение перезапущено, внешний вид изменен на Темный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Passed</a:t>
                      </a:r>
                      <a:endParaRPr sz="1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825" y="3985525"/>
            <a:ext cx="2992325" cy="8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652</Words>
  <Application>Microsoft Office PowerPoint</Application>
  <PresentationFormat>Экран (16:9)</PresentationFormat>
  <Paragraphs>147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7" baseType="lpstr">
      <vt:lpstr>Arial</vt:lpstr>
      <vt:lpstr>Roboto</vt:lpstr>
      <vt:lpstr>Geometric</vt:lpstr>
      <vt:lpstr>Дипломная работа</vt:lpstr>
      <vt:lpstr>Вкратце о Microsoft Teams  Microsoft Teams - это платформа, объединяющая в рабочем пространстве чат, встречи, заметки и вложения. Создана для общения, объединяет коллег и включает в себя инструменты, необходимые командам для продуктивной совместной работы. Разработана компанией Microsoft.</vt:lpstr>
      <vt:lpstr>Матрица функциональных возможностей Microsoft Teams</vt:lpstr>
      <vt:lpstr>На чем проводилось тестирование </vt:lpstr>
      <vt:lpstr>Критерии начала и окончания тестирования</vt:lpstr>
      <vt:lpstr>Расписание тестирования</vt:lpstr>
      <vt:lpstr>Используемые инструменты</vt:lpstr>
      <vt:lpstr>Тестирование программного продукта</vt:lpstr>
      <vt:lpstr>Тестирование программного продукта (тест кейсы)</vt:lpstr>
      <vt:lpstr>Тестирование программного продукта (баг репорты)</vt:lpstr>
      <vt:lpstr>Тестирование программного продукта (результаты)</vt:lpstr>
      <vt:lpstr>Вывод</vt:lpstr>
      <vt:lpstr>Ссылки на тестовою документацию</vt:lpstr>
      <vt:lpstr>Спасибо за внимание!!!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Дипломная работа</dc:title>
  <cp:lastModifiedBy>lesatarasevic@outlook.com</cp:lastModifiedBy>
  <cp:revision>8</cp:revision>
  <dcterms:modified xsi:type="dcterms:W3CDTF">2022-10-09T13:12:35Z</dcterms:modified>
</cp:coreProperties>
</file>